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Oswald" panose="00000500000000000000" pitchFamily="2" charset="0"/>
      <p:regular r:id="rId24"/>
      <p:bold r:id="rId25"/>
    </p:embeddedFont>
    <p:embeddedFont>
      <p:font typeface="Playfair Display" panose="00000500000000000000" pitchFamily="2" charset="0"/>
      <p:regular r:id="rId26"/>
      <p:bold r:id="rId27"/>
      <p:italic r:id="rId28"/>
      <p:boldItalic r:id="rId29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tags" Target="tags/tag89.xml" /><Relationship Id="rId2" Type="http://schemas.openxmlformats.org/officeDocument/2006/relationships/notesMaster" Target="notesMasters/notesMaster1.xml" /><Relationship Id="rId20" Type="http://schemas.openxmlformats.org/officeDocument/2006/relationships/font" Target="fonts/font1.fntdata" /><Relationship Id="rId21" Type="http://schemas.openxmlformats.org/officeDocument/2006/relationships/font" Target="fonts/font2.fntdata" /><Relationship Id="rId22" Type="http://schemas.openxmlformats.org/officeDocument/2006/relationships/font" Target="fonts/font3.fntdata" /><Relationship Id="rId23" Type="http://schemas.openxmlformats.org/officeDocument/2006/relationships/font" Target="fonts/font4.fntdata" /><Relationship Id="rId24" Type="http://schemas.openxmlformats.org/officeDocument/2006/relationships/font" Target="fonts/font5.fntdata" /><Relationship Id="rId25" Type="http://schemas.openxmlformats.org/officeDocument/2006/relationships/font" Target="fonts/font6.fntdata" /><Relationship Id="rId26" Type="http://schemas.openxmlformats.org/officeDocument/2006/relationships/font" Target="fonts/font7.fntdata" /><Relationship Id="rId27" Type="http://schemas.openxmlformats.org/officeDocument/2006/relationships/font" Target="fonts/font8.fntdata" /><Relationship Id="rId28" Type="http://schemas.openxmlformats.org/officeDocument/2006/relationships/font" Target="fonts/font9.fntdata" /><Relationship Id="rId29" Type="http://schemas.openxmlformats.org/officeDocument/2006/relationships/font" Target="fonts/font10.fntdata" /><Relationship Id="rId3" Type="http://schemas.openxmlformats.org/officeDocument/2006/relationships/slide" Target="slides/slide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ct val="0"/>
              </a:spcBef>
              <a:spcAft>
                <a:spcPct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ct val="0"/>
              </a:spcBef>
              <a:spcAft>
                <a:spcPct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ct val="0"/>
              </a:spcBef>
              <a:spcAft>
                <a:spcPct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ct val="0"/>
              </a:spcBef>
              <a:spcAft>
                <a:spcPct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ct val="0"/>
              </a:spcBef>
              <a:spcAft>
                <a:spcPct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ct val="0"/>
              </a:spcBef>
              <a:spcAft>
                <a:spcPct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.xml" /><Relationship Id="rId4" Type="http://schemas.openxmlformats.org/officeDocument/2006/relationships/tags" Target="../tags/tag42.xml" /><Relationship Id="rId5" Type="http://schemas.openxmlformats.org/officeDocument/2006/relationships/tags" Target="../tags/tag43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9.xml" /><Relationship Id="rId4" Type="http://schemas.openxmlformats.org/officeDocument/2006/relationships/tags" Target="../tags/tag70.xml" /><Relationship Id="rId5" Type="http://schemas.openxmlformats.org/officeDocument/2006/relationships/tags" Target="../tags/tag7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.xml" /><Relationship Id="rId4" Type="http://schemas.openxmlformats.org/officeDocument/2006/relationships/tags" Target="../tags/tag2.xml" /><Relationship Id="rId5" Type="http://schemas.openxmlformats.org/officeDocument/2006/relationships/tags" Target="../tags/tag3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.xml" /><Relationship Id="rId4" Type="http://schemas.openxmlformats.org/officeDocument/2006/relationships/tags" Target="../tags/tag24.xml" /><Relationship Id="rId5" Type="http://schemas.openxmlformats.org/officeDocument/2006/relationships/tags" Target="../tags/tag25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.xml" /><Relationship Id="rId4" Type="http://schemas.openxmlformats.org/officeDocument/2006/relationships/tags" Target="../tags/tag31.xml" /><Relationship Id="rId5" Type="http://schemas.openxmlformats.org/officeDocument/2006/relationships/tags" Target="../tags/tag32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.xml" /><Relationship Id="rId4" Type="http://schemas.openxmlformats.org/officeDocument/2006/relationships/tags" Target="../tags/tag37.xml" /><Relationship Id="rId5" Type="http://schemas.openxmlformats.org/officeDocument/2006/relationships/tags" Target="../tags/tag38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15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16" name="Google Shape;116;g1eb914b8373_0_30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3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b914b8373_0_30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2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2" name="Google Shape;122;gc6f972163_0_54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6f972163_0_54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27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8" name="Google Shape;128;g1eb914b8373_0_22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eb914b8373_0_22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36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37" name="Google Shape;137;g1eb914b8373_0_36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eb914b8373_0_36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43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44" name="Google Shape;144;g1eb914b8373_0_47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eb914b8373_0_47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49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50" name="Google Shape;150;g1eb914b8373_0_54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eb914b8373_0_54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56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57" name="Google Shape;157;g1eb914b8373_0_64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eb914b8373_0_64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</a:xfrm>
      </p:grpSpPr>
      <p:sp>
        <p:nvSpPr>
          <p:cNvPr id="64" name="Google Shape;64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</a:xfrm>
      </p:grpSpPr>
      <p:sp>
        <p:nvSpPr>
          <p:cNvPr id="71" name="Google Shape;71;g1eb914b837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eb914b837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5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6" name="Google Shape;76;gc6f972163_0_19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972163_0_19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83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4" name="Google Shape;84;gc6f972163_0_36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f972163_0_36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91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2" name="Google Shape;92;gc6f972163_0_25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972163_0_25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97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8" name="Google Shape;98;gc6f972163_0_30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72163_0_30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0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5" name="Google Shape;105;gc6f972163_0_49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188" y="685800"/>
            <a:ext cx="60963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6f972163_0_49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10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11" name="Google Shape;111;g1eb914b8373_0_86:notes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b914b8373_0_86:notes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1pPr>
            <a:lvl2pPr lvl="1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2pPr>
            <a:lvl3pPr lvl="2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3pPr>
            <a:lvl4pPr lvl="3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4pPr>
            <a:lvl5pPr lvl="4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5pPr>
            <a:lvl6pPr lvl="5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6pPr>
            <a:lvl7pPr lvl="6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7pPr>
            <a:lvl8pPr lvl="7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8pPr>
            <a:lvl9pPr lvl="8" algn="ctr">
              <a:spcBef>
                <a:spcPct val="0"/>
              </a:spcBef>
              <a:spcAft>
                <a:spcPct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ct val="0"/>
              </a:spcBef>
              <a:spcAft>
                <a:spcPct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8" r:id="rId2"/>
  </p:sldLayoutIdLst>
  <p:transition/>
  <p:timing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Relationship Id="rId4" Type="http://schemas.openxmlformats.org/officeDocument/2006/relationships/image" Target="../media/image2.jpeg" /><Relationship Id="rId5" Type="http://schemas.openxmlformats.org/officeDocument/2006/relationships/image" Target="../media/image3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4.xml" /><Relationship Id="rId4" Type="http://schemas.openxmlformats.org/officeDocument/2006/relationships/image" Target="../media/image19.jpeg" /><Relationship Id="rId5" Type="http://schemas.openxmlformats.org/officeDocument/2006/relationships/tags" Target="../tags/tag45.xml" /><Relationship Id="rId6" Type="http://schemas.openxmlformats.org/officeDocument/2006/relationships/image" Target="../media/image20.jpeg" /><Relationship Id="rId7" Type="http://schemas.openxmlformats.org/officeDocument/2006/relationships/tags" Target="../tags/tag4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image" Target="../media/image21.jpeg" /><Relationship Id="rId6" Type="http://schemas.openxmlformats.org/officeDocument/2006/relationships/tags" Target="../tags/tag52.xml" /><Relationship Id="rId7" Type="http://schemas.openxmlformats.org/officeDocument/2006/relationships/video" Target="../media/media3.mp4" /><Relationship Id="rId8" Type="http://schemas.microsoft.com/office/2007/relationships/media" Target="../media/media3.mp4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0.xml" /><Relationship Id="rId11" Type="http://schemas.openxmlformats.org/officeDocument/2006/relationships/image" Target="../media/image25.jpeg" /><Relationship Id="rId12" Type="http://schemas.openxmlformats.org/officeDocument/2006/relationships/tags" Target="../tags/tag61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image" Target="../media/image22.jpeg" /><Relationship Id="rId6" Type="http://schemas.openxmlformats.org/officeDocument/2006/relationships/tags" Target="../tags/tag58.xml" /><Relationship Id="rId7" Type="http://schemas.openxmlformats.org/officeDocument/2006/relationships/image" Target="../media/image23.jpeg" /><Relationship Id="rId8" Type="http://schemas.openxmlformats.org/officeDocument/2006/relationships/tags" Target="../tags/tag59.xml" /><Relationship Id="rId9" Type="http://schemas.openxmlformats.org/officeDocument/2006/relationships/image" Target="../media/image24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image" Target="../media/image26.jpeg" /><Relationship Id="rId6" Type="http://schemas.openxmlformats.org/officeDocument/2006/relationships/tags" Target="../tags/tag67.xml" /><Relationship Id="rId7" Type="http://schemas.openxmlformats.org/officeDocument/2006/relationships/image" Target="../media/image27.jpeg" /><Relationship Id="rId8" Type="http://schemas.openxmlformats.org/officeDocument/2006/relationships/tags" Target="../tags/tag6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image" Target="../media/image28.jpeg" /><Relationship Id="rId6" Type="http://schemas.openxmlformats.org/officeDocument/2006/relationships/tags" Target="../tags/tag7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image" Target="../media/image29.jpeg" /><Relationship Id="rId6" Type="http://schemas.openxmlformats.org/officeDocument/2006/relationships/tags" Target="../tags/tag80.xml" /><Relationship Id="rId7" Type="http://schemas.openxmlformats.org/officeDocument/2006/relationships/image" Target="../media/image30.jpeg" /><Relationship Id="rId8" Type="http://schemas.openxmlformats.org/officeDocument/2006/relationships/tags" Target="../tags/tag8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image" Target="../media/image31.jpeg" /><Relationship Id="rId6" Type="http://schemas.openxmlformats.org/officeDocument/2006/relationships/tags" Target="../tags/tag87.xml" /><Relationship Id="rId7" Type="http://schemas.openxmlformats.org/officeDocument/2006/relationships/image" Target="../media/image32.jpeg" /><Relationship Id="rId8" Type="http://schemas.openxmlformats.org/officeDocument/2006/relationships/tags" Target="../tags/tag8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4.jpeg" /><Relationship Id="rId4" Type="http://schemas.openxmlformats.org/officeDocument/2006/relationships/image" Target="../media/image5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6.jpeg" /><Relationship Id="rId4" Type="http://schemas.openxmlformats.org/officeDocument/2006/relationships/video" Target="../media/media1.mp4" /><Relationship Id="rId5" Type="http://schemas.microsoft.com/office/2007/relationships/media" Target="../media/media1.mp4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image" Target="../media/image7.jpeg" /><Relationship Id="rId7" Type="http://schemas.openxmlformats.org/officeDocument/2006/relationships/tags" Target="../tags/tag7.xml" /><Relationship Id="rId8" Type="http://schemas.openxmlformats.org/officeDocument/2006/relationships/image" Target="../media/image8.jpeg" /><Relationship Id="rId9" Type="http://schemas.openxmlformats.org/officeDocument/2006/relationships/tags" Target="../tags/tag8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image" Target="../media/image9.jpeg" /><Relationship Id="rId6" Type="http://schemas.openxmlformats.org/officeDocument/2006/relationships/tags" Target="../tags/tag14.xml" /><Relationship Id="rId7" Type="http://schemas.openxmlformats.org/officeDocument/2006/relationships/image" Target="../media/image10.jpeg" /><Relationship Id="rId8" Type="http://schemas.openxmlformats.org/officeDocument/2006/relationships/tags" Target="../tags/tag15.xml" /><Relationship Id="rId9" Type="http://schemas.openxmlformats.org/officeDocument/2006/relationships/image" Target="../media/image1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image" Target="../media/image12.jpeg" /><Relationship Id="rId6" Type="http://schemas.openxmlformats.org/officeDocument/2006/relationships/tags" Target="../tags/tag2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6.xml" /><Relationship Id="rId4" Type="http://schemas.openxmlformats.org/officeDocument/2006/relationships/image" Target="../media/image13.jpeg" /><Relationship Id="rId5" Type="http://schemas.openxmlformats.org/officeDocument/2006/relationships/tags" Target="../tags/tag27.xml" /><Relationship Id="rId6" Type="http://schemas.openxmlformats.org/officeDocument/2006/relationships/image" Target="../media/image14.jpeg" /><Relationship Id="rId7" Type="http://schemas.openxmlformats.org/officeDocument/2006/relationships/tags" Target="../tags/tag28.xml" /><Relationship Id="rId8" Type="http://schemas.openxmlformats.org/officeDocument/2006/relationships/image" Target="../media/image15.jpeg" /><Relationship Id="rId9" Type="http://schemas.openxmlformats.org/officeDocument/2006/relationships/tags" Target="../tags/tag2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33.xml" /><Relationship Id="rId4" Type="http://schemas.openxmlformats.org/officeDocument/2006/relationships/image" Target="../media/image16.jpeg" /><Relationship Id="rId5" Type="http://schemas.openxmlformats.org/officeDocument/2006/relationships/tags" Target="../tags/tag34.xml" /><Relationship Id="rId6" Type="http://schemas.openxmlformats.org/officeDocument/2006/relationships/image" Target="../media/image17.jpeg" /><Relationship Id="rId7" Type="http://schemas.openxmlformats.org/officeDocument/2006/relationships/tags" Target="../tags/tag3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39.xml" /><Relationship Id="rId4" Type="http://schemas.openxmlformats.org/officeDocument/2006/relationships/image" Target="../media/image18.jpeg" /><Relationship Id="rId5" Type="http://schemas.openxmlformats.org/officeDocument/2006/relationships/tags" Target="../tags/tag40.xml" /><Relationship Id="rId6" Type="http://schemas.openxmlformats.org/officeDocument/2006/relationships/video" Target="../media/media2.mp4" /><Relationship Id="rId7" Type="http://schemas.microsoft.com/office/2007/relationships/media" Target="../media/media2.mp4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idx="4294967295"/>
          </p:nvPr>
        </p:nvSpPr>
        <p:spPr>
          <a:xfrm>
            <a:off x="5836250" y="1694225"/>
            <a:ext cx="3204000" cy="25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4800">
                <a:solidFill>
                  <a:schemeClr val="accent1"/>
                </a:solidFill>
              </a:rPr>
              <a:t>Mosaicos Romanos en el imperio bizantino 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5836250" y="4088775"/>
            <a:ext cx="32040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s"/>
              <a:t>Proyecto interdisciplinario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/>
              <a:t>1 BGU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503023" y="1759599"/>
            <a:ext cx="5156850" cy="161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56737" y="1829187"/>
            <a:ext cx="5156850" cy="14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121838" y="1822412"/>
            <a:ext cx="5156825" cy="148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1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119" name="Google Shape;119;p22"/>
          <p:cNvPicPr preferRelativeResize="0"/>
          <p:nvPr>
            <p:custDataLst>
              <p:tags r:id="rId5"/>
            </p:custData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00" y="152400"/>
            <a:ext cx="351905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>
            <p:custDataLst>
              <p:tags r:id="rId7"/>
            </p:custData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383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2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3363450" y="229325"/>
            <a:ext cx="2417100" cy="47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accent1"/>
                </a:solidFill>
              </a:rPr>
              <a:t>Observamos el video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2" name="Video de WhatsApp 2023-11-22 a las 12.26.55_0e066418">
            <a:hlinkClick action="ppaction://media"/>
            <a:extLst>
              <a:ext uri="{FF2B5EF4-FFF2-40B4-BE49-F238E27FC236}">
                <a16:creationId xmlns:a16="http://schemas.microsoft.com/office/drawing/2014/main" id="{2EAB49B6-8C18-0D1C-5D48-65C28BFBC048}"/>
              </a:ext>
            </a:extLst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263" y="706325"/>
            <a:ext cx="7347473" cy="4132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30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1661100" y="229325"/>
            <a:ext cx="5821800" cy="47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accent1"/>
                </a:solidFill>
              </a:rPr>
              <a:t>Realizamos el boceto en una hoja A4, por ejemplo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32" name="Google Shape;132;p24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50" y="627418"/>
            <a:ext cx="3352100" cy="441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>
            <p:custDataLst>
              <p:tags r:id="rId8"/>
            </p:custDataLst>
          </p:nvPr>
        </p:nvPicPr>
        <p:blipFill>
          <a:blip r:embed="rId7">
            <a:alphaModFix/>
          </a:blip>
          <a:srcRect l="5057" r="38371"/>
          <a:stretch>
            <a:fillRect/>
          </a:stretch>
        </p:blipFill>
        <p:spPr>
          <a:xfrm>
            <a:off x="3331275" y="773600"/>
            <a:ext cx="3131425" cy="41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>
            <p:custDataLst>
              <p:tags r:id="rId10"/>
            </p:custDataLst>
          </p:nvPr>
        </p:nvPicPr>
        <p:blipFill>
          <a:blip r:embed="rId9">
            <a:alphaModFix/>
          </a:blip>
          <a:srcRect l="4656" r="4219"/>
          <a:stretch>
            <a:fillRect/>
          </a:stretch>
        </p:blipFill>
        <p:spPr>
          <a:xfrm>
            <a:off x="6462700" y="706325"/>
            <a:ext cx="2625024" cy="280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>
            <p:custDataLst>
              <p:tags r:id="rId12"/>
            </p:custDataLst>
          </p:nvPr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50693" y="2571761"/>
            <a:ext cx="3871901" cy="2300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39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216400" y="229325"/>
            <a:ext cx="8631600" cy="477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accent1"/>
                </a:solidFill>
              </a:rPr>
              <a:t>Pensamos en los colores que usaremos y cortamos muchos cuadritos de papel encerado o cartulina de colores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41" name="Google Shape;141;p25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rcRect l="9592" b="14045"/>
          <a:stretch>
            <a:fillRect/>
          </a:stretch>
        </p:blipFill>
        <p:spPr>
          <a:xfrm>
            <a:off x="551000" y="1053975"/>
            <a:ext cx="4021000" cy="38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>
            <p:custDataLst>
              <p:tags r:id="rId8"/>
            </p:custDataLst>
          </p:nvPr>
        </p:nvPicPr>
        <p:blipFill>
          <a:blip r:embed="rId7">
            <a:alphaModFix/>
          </a:blip>
          <a:srcRect l="8014" r="6090" b="14045"/>
          <a:stretch>
            <a:fillRect/>
          </a:stretch>
        </p:blipFill>
        <p:spPr>
          <a:xfrm>
            <a:off x="4572000" y="706325"/>
            <a:ext cx="4128775" cy="4131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46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1175750" y="255975"/>
            <a:ext cx="7432200" cy="422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s" sz="3000">
                <a:solidFill>
                  <a:schemeClr val="accent1"/>
                </a:solidFill>
              </a:rPr>
              <a:t>Dibujamos el boceto que realizamos en la hoja A4 en la hoja A1 </a:t>
            </a:r>
            <a:endParaRPr sz="3000">
              <a:solidFill>
                <a:schemeClr val="accent1"/>
              </a:solidFill>
            </a:endParaRPr>
          </a:p>
        </p:txBody>
      </p:sp>
      <p:pic>
        <p:nvPicPr>
          <p:cNvPr id="148" name="Google Shape;148;p26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rcRect t="10617" b="17101"/>
          <a:stretch>
            <a:fillRect/>
          </a:stretch>
        </p:blipFill>
        <p:spPr>
          <a:xfrm>
            <a:off x="1350975" y="1425800"/>
            <a:ext cx="6975051" cy="37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52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1175750" y="255975"/>
            <a:ext cx="7432200" cy="422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s" sz="2400">
                <a:solidFill>
                  <a:schemeClr val="accent1"/>
                </a:solidFill>
              </a:rPr>
              <a:t>Con goma colocamos los cuadritos de colores en su lugar correspondiente en el papelote A1</a:t>
            </a:r>
            <a:endParaRPr sz="2400">
              <a:solidFill>
                <a:schemeClr val="accent1"/>
              </a:solidFill>
            </a:endParaRPr>
          </a:p>
        </p:txBody>
      </p:sp>
      <p:pic>
        <p:nvPicPr>
          <p:cNvPr id="154" name="Google Shape;154;p27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rcRect t="16317" r="23494"/>
          <a:stretch>
            <a:fillRect/>
          </a:stretch>
        </p:blipFill>
        <p:spPr>
          <a:xfrm>
            <a:off x="0" y="1412475"/>
            <a:ext cx="5327974" cy="32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>
            <p:custDataLst>
              <p:tags r:id="rId8"/>
            </p:custDataLst>
          </p:nvPr>
        </p:nvPicPr>
        <p:blipFill>
          <a:blip r:embed="rId7">
            <a:alphaModFix/>
          </a:blip>
          <a:srcRect l="28207" t="4424" r="13524" b="20063"/>
          <a:stretch>
            <a:fillRect/>
          </a:stretch>
        </p:blipFill>
        <p:spPr>
          <a:xfrm>
            <a:off x="4647365" y="1412475"/>
            <a:ext cx="4496634" cy="327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59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356125" y="242650"/>
            <a:ext cx="8478300" cy="969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s" sz="2400">
                <a:solidFill>
                  <a:schemeClr val="accent1"/>
                </a:solidFill>
              </a:rPr>
              <a:t>Con el mosaico terminado, tomamos una foto, la editamos y esta foto será la portada de nuestra revista. </a:t>
            </a:r>
            <a:endParaRPr sz="2400">
              <a:solidFill>
                <a:schemeClr val="accent1"/>
              </a:solidFill>
            </a:endParaRPr>
          </a:p>
        </p:txBody>
      </p:sp>
      <p:pic>
        <p:nvPicPr>
          <p:cNvPr id="161" name="Google Shape;161;p28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19150"/>
            <a:ext cx="6906951" cy="36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>
            <p:custDataLst>
              <p:tags r:id="rId8"/>
            </p:custDataLst>
          </p:nvPr>
        </p:nvPicPr>
        <p:blipFill>
          <a:blip r:embed="rId7">
            <a:alphaModFix/>
          </a:blip>
          <a:srcRect l="4014" t="4042" r="4124" b="4088"/>
          <a:stretch>
            <a:fillRect/>
          </a:stretch>
        </p:blipFill>
        <p:spPr>
          <a:xfrm>
            <a:off x="5517850" y="1319150"/>
            <a:ext cx="3626150" cy="36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4294967295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Creamos nuestro mosaico colectivo en clase. 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accent1"/>
                </a:solidFill>
              </a:rPr>
              <a:t>Colocamos el cartel A1 en una de las paredes del curso. 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00" y="156150"/>
            <a:ext cx="6534548" cy="483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rcRect l="12568" r="10324"/>
          <a:stretch>
            <a:fillRect/>
          </a:stretch>
        </p:blipFill>
        <p:spPr>
          <a:xfrm>
            <a:off x="6821525" y="2705000"/>
            <a:ext cx="2215675" cy="22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</a:xfrm>
      </p:grpSpPr>
      <p:pic>
        <p:nvPicPr>
          <p:cNvPr id="2" name="videoplayback (1)">
            <a:hlinkClick action="ppaction://media"/>
            <a:extLst>
              <a:ext uri="{FF2B5EF4-FFF2-40B4-BE49-F238E27FC236}">
                <a16:creationId xmlns:a16="http://schemas.microsoft.com/office/drawing/2014/main" id="{D0E66ADA-C1FB-2FBF-BF8D-954E6248F9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4376" y="660586"/>
            <a:ext cx="6795248" cy="3822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8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65500" y="655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s">
                <a:highlight>
                  <a:srgbClr val="FFFFFF"/>
                </a:highlight>
              </a:rPr>
              <a:t>Creamos un espacio propicio para el arte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265500" y="268155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s"/>
              <a:t>Pensamos en grupo que dibujó queremos en el mosaico</a:t>
            </a:r>
            <a:endParaRPr/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s"/>
              <a:t>Realizamos un modelo en una hoja A4 para guiarnos al dibujar en la A1</a:t>
            </a:r>
            <a:endParaRPr/>
          </a:p>
        </p:txBody>
      </p:sp>
      <p:pic>
        <p:nvPicPr>
          <p:cNvPr id="81" name="Google Shape;81;p16"/>
          <p:cNvPicPr preferRelativeResize="0"/>
          <p:nvPr>
            <p:custDataLst>
              <p:tags r:id="rId7"/>
            </p:custDataLst>
          </p:nvPr>
        </p:nvPicPr>
        <p:blipFill>
          <a:blip r:embed="rId6">
            <a:alphaModFix/>
          </a:blip>
          <a:srcRect l="14436" r="17596"/>
          <a:stretch>
            <a:fillRect/>
          </a:stretch>
        </p:blipFill>
        <p:spPr>
          <a:xfrm>
            <a:off x="4572000" y="6"/>
            <a:ext cx="4572000" cy="378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>
            <p:custDataLst>
              <p:tags r:id="rId9"/>
            </p:custDataLst>
          </p:nvPr>
        </p:nvPicPr>
        <p:blipFill>
          <a:blip r:embed="rId8">
            <a:alphaModFix/>
          </a:blip>
          <a:srcRect l="3644" t="16649" r="6822" b="20567"/>
          <a:stretch>
            <a:fillRect/>
          </a:stretch>
        </p:blipFill>
        <p:spPr>
          <a:xfrm>
            <a:off x="4572000" y="3715950"/>
            <a:ext cx="4572000" cy="17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86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311700" y="4009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/>
              <a:t>Observamos mosaicos romanos para inspirarnos</a:t>
            </a:r>
            <a:endParaRPr/>
          </a:p>
        </p:txBody>
      </p:sp>
      <p:pic>
        <p:nvPicPr>
          <p:cNvPr id="88" name="Google Shape;88;p17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8350" y="219025"/>
            <a:ext cx="3718050" cy="371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>
            <p:custDataLst>
              <p:tags r:id="rId8"/>
            </p:custDataLst>
          </p:nvPr>
        </p:nvPicPr>
        <p:blipFill>
          <a:blip r:embed="rId7">
            <a:alphaModFix/>
          </a:blip>
          <a:srcRect l="12916" t="5939" r="15125" b="5541"/>
          <a:stretch>
            <a:fillRect/>
          </a:stretch>
        </p:blipFill>
        <p:spPr>
          <a:xfrm>
            <a:off x="0" y="250925"/>
            <a:ext cx="2678352" cy="365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>
            <p:custDataLst>
              <p:tags r:id="rId10"/>
            </p:custDataLst>
          </p:nvPr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96400" y="219025"/>
            <a:ext cx="2782000" cy="37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94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5" name="Google Shape;95;p18"/>
          <p:cNvSpPr txBox="1"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381000" y="4061050"/>
            <a:ext cx="51600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" sz="2400"/>
              <a:t>Puesta de sol en Malibú</a:t>
            </a:r>
            <a:endParaRPr sz="2400"/>
          </a:p>
        </p:txBody>
      </p:sp>
      <p:pic>
        <p:nvPicPr>
          <p:cNvPr id="96" name="Google Shape;96;p18"/>
          <p:cNvPicPr preferRelativeResize="0"/>
          <p:nvPr>
            <p:custDataLst>
              <p:tags r:id="rId6"/>
            </p:custData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75" y="-1540200"/>
            <a:ext cx="9074435" cy="91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00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101" name="Google Shape;101;p19"/>
          <p:cNvPicPr preferRelativeResize="0"/>
          <p:nvPr>
            <p:custDataLst>
              <p:tags r:id="rId5"/>
            </p:custData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7375" y="152400"/>
            <a:ext cx="610576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>
            <p:custDataLst>
              <p:tags r:id="rId7"/>
            </p:custDataLst>
          </p:nvPr>
        </p:nvPicPr>
        <p:blipFill>
          <a:blip r:embed="rId6">
            <a:alphaModFix/>
          </a:blip>
          <a:srcRect l="13656" t="6552" r="12840" b="5728"/>
          <a:stretch>
            <a:fillRect/>
          </a:stretch>
        </p:blipFill>
        <p:spPr>
          <a:xfrm>
            <a:off x="66625" y="152400"/>
            <a:ext cx="2830750" cy="25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>
            <p:custDataLst>
              <p:tags r:id="rId9"/>
            </p:custData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25" y="2686225"/>
            <a:ext cx="2830752" cy="2285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07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108" name="Google Shape;108;p20"/>
          <p:cNvPicPr preferRelativeResize="0"/>
          <p:nvPr>
            <p:custDataLst>
              <p:tags r:id="rId5"/>
            </p:custDataLst>
          </p:nvPr>
        </p:nvPicPr>
        <p:blipFill>
          <a:blip r:embed="rId4">
            <a:alphaModFix/>
          </a:blip>
          <a:srcRect t="5657" b="5666"/>
          <a:stretch>
            <a:fillRect/>
          </a:stretch>
        </p:blipFill>
        <p:spPr>
          <a:xfrm>
            <a:off x="198200" y="426400"/>
            <a:ext cx="4838700" cy="429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>
            <p:custDataLst>
              <p:tags r:id="rId7"/>
            </p:custDataLst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0275" y="152400"/>
            <a:ext cx="34921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13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videoplayback">
            <a:hlinkClick action="ppaction://media"/>
            <a:extLst>
              <a:ext uri="{FF2B5EF4-FFF2-40B4-BE49-F238E27FC236}">
                <a16:creationId xmlns:a16="http://schemas.microsoft.com/office/drawing/2014/main" id="{E47FEEFB-7D55-B95D-700B-DAF0A1797C5A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306" y="670672"/>
            <a:ext cx="6759388" cy="3802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UNIQUEID" val="55"/>
</p:tagLst>
</file>

<file path=ppt/tags/tag56.xml><?xml version="1.0" encoding="utf-8"?>
<p:tagLst xmlns:p="http://schemas.openxmlformats.org/presentationml/2006/main">
  <p:tag name="AS_UNIQUEID" val="56"/>
</p:tagLst>
</file>

<file path=ppt/tags/tag57.xml><?xml version="1.0" encoding="utf-8"?>
<p:tagLst xmlns:p="http://schemas.openxmlformats.org/presentationml/2006/main">
  <p:tag name="AS_UNIQUEID" val="57"/>
</p:tagLst>
</file>

<file path=ppt/tags/tag58.xml><?xml version="1.0" encoding="utf-8"?>
<p:tagLst xmlns:p="http://schemas.openxmlformats.org/presentationml/2006/main">
  <p:tag name="AS_UNIQUEID" val="58"/>
</p:tagLst>
</file>

<file path=ppt/tags/tag59.xml><?xml version="1.0" encoding="utf-8"?>
<p:tagLst xmlns:p="http://schemas.openxmlformats.org/presentationml/2006/main">
  <p:tag name="AS_UNIQUEID" val="59"/>
</p:tagLst>
</file>

<file path=ppt/tags/tag6.xml><?xml version="1.0" encoding="utf-8"?>
<p:tagLst xmlns:p="http://schemas.openxmlformats.org/presentationml/2006/main">
  <p:tag name="AS_UNIQUEID" val="6"/>
</p:tagLst>
</file>

<file path=ppt/tags/tag60.xml><?xml version="1.0" encoding="utf-8"?>
<p:tagLst xmlns:p="http://schemas.openxmlformats.org/presentationml/2006/main">
  <p:tag name="AS_UNIQUEID" val="60"/>
</p:tagLst>
</file>

<file path=ppt/tags/tag61.xml><?xml version="1.0" encoding="utf-8"?>
<p:tagLst xmlns:p="http://schemas.openxmlformats.org/presentationml/2006/main">
  <p:tag name="AS_UNIQUEID" val="61"/>
</p:tagLst>
</file>

<file path=ppt/tags/tag62.xml><?xml version="1.0" encoding="utf-8"?>
<p:tagLst xmlns:p="http://schemas.openxmlformats.org/presentationml/2006/main">
  <p:tag name="AS_UNIQUEID" val="62"/>
</p:tagLst>
</file>

<file path=ppt/tags/tag63.xml><?xml version="1.0" encoding="utf-8"?>
<p:tagLst xmlns:p="http://schemas.openxmlformats.org/presentationml/2006/main">
  <p:tag name="AS_UNIQUEID" val="63"/>
</p:tagLst>
</file>

<file path=ppt/tags/tag64.xml><?xml version="1.0" encoding="utf-8"?>
<p:tagLst xmlns:p="http://schemas.openxmlformats.org/presentationml/2006/main">
  <p:tag name="AS_UNIQUEID" val="64"/>
</p:tagLst>
</file>

<file path=ppt/tags/tag65.xml><?xml version="1.0" encoding="utf-8"?>
<p:tagLst xmlns:p="http://schemas.openxmlformats.org/presentationml/2006/main">
  <p:tag name="AS_UNIQUEID" val="65"/>
</p:tagLst>
</file>

<file path=ppt/tags/tag66.xml><?xml version="1.0" encoding="utf-8"?>
<p:tagLst xmlns:p="http://schemas.openxmlformats.org/presentationml/2006/main">
  <p:tag name="AS_UNIQUEID" val="66"/>
</p:tagLst>
</file>

<file path=ppt/tags/tag67.xml><?xml version="1.0" encoding="utf-8"?>
<p:tagLst xmlns:p="http://schemas.openxmlformats.org/presentationml/2006/main">
  <p:tag name="AS_UNIQUEID" val="67"/>
</p:tagLst>
</file>

<file path=ppt/tags/tag68.xml><?xml version="1.0" encoding="utf-8"?>
<p:tagLst xmlns:p="http://schemas.openxmlformats.org/presentationml/2006/main">
  <p:tag name="AS_UNIQUEID" val="68"/>
</p:tagLst>
</file>

<file path=ppt/tags/tag69.xml><?xml version="1.0" encoding="utf-8"?>
<p:tagLst xmlns:p="http://schemas.openxmlformats.org/presentationml/2006/main">
  <p:tag name="AS_UNIQUEID" val="69"/>
</p:tagLst>
</file>

<file path=ppt/tags/tag7.xml><?xml version="1.0" encoding="utf-8"?>
<p:tagLst xmlns:p="http://schemas.openxmlformats.org/presentationml/2006/main">
  <p:tag name="AS_UNIQUEID" val="7"/>
</p:tagLst>
</file>

<file path=ppt/tags/tag70.xml><?xml version="1.0" encoding="utf-8"?>
<p:tagLst xmlns:p="http://schemas.openxmlformats.org/presentationml/2006/main">
  <p:tag name="AS_UNIQUEID" val="70"/>
</p:tagLst>
</file>

<file path=ppt/tags/tag71.xml><?xml version="1.0" encoding="utf-8"?>
<p:tagLst xmlns:p="http://schemas.openxmlformats.org/presentationml/2006/main">
  <p:tag name="AS_UNIQUEID" val="71"/>
</p:tagLst>
</file>

<file path=ppt/tags/tag72.xml><?xml version="1.0" encoding="utf-8"?>
<p:tagLst xmlns:p="http://schemas.openxmlformats.org/presentationml/2006/main">
  <p:tag name="AS_UNIQUEID" val="72"/>
</p:tagLst>
</file>

<file path=ppt/tags/tag73.xml><?xml version="1.0" encoding="utf-8"?>
<p:tagLst xmlns:p="http://schemas.openxmlformats.org/presentationml/2006/main">
  <p:tag name="AS_UNIQUEID" val="73"/>
</p:tagLst>
</file>

<file path=ppt/tags/tag74.xml><?xml version="1.0" encoding="utf-8"?>
<p:tagLst xmlns:p="http://schemas.openxmlformats.org/presentationml/2006/main">
  <p:tag name="AS_UNIQUEID" val="74"/>
</p:tagLst>
</file>

<file path=ppt/tags/tag75.xml><?xml version="1.0" encoding="utf-8"?>
<p:tagLst xmlns:p="http://schemas.openxmlformats.org/presentationml/2006/main">
  <p:tag name="AS_UNIQUEID" val="75"/>
</p:tagLst>
</file>

<file path=ppt/tags/tag76.xml><?xml version="1.0" encoding="utf-8"?>
<p:tagLst xmlns:p="http://schemas.openxmlformats.org/presentationml/2006/main">
  <p:tag name="AS_UNIQUEID" val="76"/>
</p:tagLst>
</file>

<file path=ppt/tags/tag77.xml><?xml version="1.0" encoding="utf-8"?>
<p:tagLst xmlns:p="http://schemas.openxmlformats.org/presentationml/2006/main">
  <p:tag name="AS_UNIQUEID" val="77"/>
</p:tagLst>
</file>

<file path=ppt/tags/tag78.xml><?xml version="1.0" encoding="utf-8"?>
<p:tagLst xmlns:p="http://schemas.openxmlformats.org/presentationml/2006/main">
  <p:tag name="AS_UNIQUEID" val="78"/>
</p:tagLst>
</file>

<file path=ppt/tags/tag79.xml><?xml version="1.0" encoding="utf-8"?>
<p:tagLst xmlns:p="http://schemas.openxmlformats.org/presentationml/2006/main">
  <p:tag name="AS_UNIQUEID" val="79"/>
</p:tagLst>
</file>

<file path=ppt/tags/tag8.xml><?xml version="1.0" encoding="utf-8"?>
<p:tagLst xmlns:p="http://schemas.openxmlformats.org/presentationml/2006/main">
  <p:tag name="AS_UNIQUEID" val="8"/>
</p:tagLst>
</file>

<file path=ppt/tags/tag80.xml><?xml version="1.0" encoding="utf-8"?>
<p:tagLst xmlns:p="http://schemas.openxmlformats.org/presentationml/2006/main">
  <p:tag name="AS_UNIQUEID" val="80"/>
</p:tagLst>
</file>

<file path=ppt/tags/tag81.xml><?xml version="1.0" encoding="utf-8"?>
<p:tagLst xmlns:p="http://schemas.openxmlformats.org/presentationml/2006/main">
  <p:tag name="AS_UNIQUEID" val="81"/>
</p:tagLst>
</file>

<file path=ppt/tags/tag82.xml><?xml version="1.0" encoding="utf-8"?>
<p:tagLst xmlns:p="http://schemas.openxmlformats.org/presentationml/2006/main">
  <p:tag name="AS_UNIQUEID" val="82"/>
</p:tagLst>
</file>

<file path=ppt/tags/tag83.xml><?xml version="1.0" encoding="utf-8"?>
<p:tagLst xmlns:p="http://schemas.openxmlformats.org/presentationml/2006/main">
  <p:tag name="AS_UNIQUEID" val="83"/>
</p:tagLst>
</file>

<file path=ppt/tags/tag84.xml><?xml version="1.0" encoding="utf-8"?>
<p:tagLst xmlns:p="http://schemas.openxmlformats.org/presentationml/2006/main">
  <p:tag name="AS_UNIQUEID" val="84"/>
</p:tagLst>
</file>

<file path=ppt/tags/tag85.xml><?xml version="1.0" encoding="utf-8"?>
<p:tagLst xmlns:p="http://schemas.openxmlformats.org/presentationml/2006/main">
  <p:tag name="AS_UNIQUEID" val="85"/>
</p:tagLst>
</file>

<file path=ppt/tags/tag86.xml><?xml version="1.0" encoding="utf-8"?>
<p:tagLst xmlns:p="http://schemas.openxmlformats.org/presentationml/2006/main">
  <p:tag name="AS_UNIQUEID" val="86"/>
</p:tagLst>
</file>

<file path=ppt/tags/tag87.xml><?xml version="1.0" encoding="utf-8"?>
<p:tagLst xmlns:p="http://schemas.openxmlformats.org/presentationml/2006/main">
  <p:tag name="AS_UNIQUEID" val="87"/>
</p:tagLst>
</file>

<file path=ppt/tags/tag88.xml><?xml version="1.0" encoding="utf-8"?>
<p:tagLst xmlns:p="http://schemas.openxmlformats.org/presentationml/2006/main">
  <p:tag name="AS_UNIQUEID" val="88"/>
</p:tagLst>
</file>

<file path=ppt/tags/tag89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9.xml><?xml version="1.0" encoding="utf-8"?>
<p:tagLst xmlns:p="http://schemas.openxmlformats.org/presentationml/2006/main">
  <p:tag name="AS_UNIQUEID" val="9"/>
</p:tagLst>
</file>

<file path=ppt/theme/theme1.xml><?xml version="1.0" encoding="utf-8"?>
<a:theme xmlns:r="http://schemas.openxmlformats.org/officeDocument/2006/relationships"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Pop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16</Paragraphs>
  <Slides>16</Slides>
  <Notes>16</Notes>
  <TotalTime>2</TotalTime>
  <HiddenSlides>0</HiddenSlides>
  <MMClips>3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baseType="lpstr" size="21">
      <vt:lpstr>Arial</vt:lpstr>
      <vt:lpstr>Oswald</vt:lpstr>
      <vt:lpstr>Playfair Display</vt:lpstr>
      <vt:lpstr>Montserrat</vt:lpstr>
      <vt:lpstr>Pop</vt:lpstr>
      <vt:lpstr>Mosaicos Romanos en el imperio bizantino </vt:lpstr>
      <vt:lpstr>PowerPoint Presentation</vt:lpstr>
      <vt:lpstr>PowerPoint Presentation</vt:lpstr>
      <vt:lpstr>Creamos un espacio propicio para el arte</vt:lpstr>
      <vt:lpstr>Observamos mosaicos romanos para inspirarnos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Mosaicos Romanos en el imperio bizantino </dc:title>
  <dc:creator>Pablo Zambrano</dc:creator>
  <cp:lastModifiedBy>Pablo Zambrano</cp:lastModifiedBy>
  <cp:revision>2</cp:revision>
  <dcterms:modified xsi:type="dcterms:W3CDTF">2023-11-22T19:42:27Z</dcterms:modified>
</cp:coreProperties>
</file>